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588" r:id="rId2"/>
    <p:sldId id="542" r:id="rId3"/>
    <p:sldId id="543" r:id="rId4"/>
    <p:sldId id="544" r:id="rId5"/>
    <p:sldId id="575" r:id="rId6"/>
    <p:sldId id="576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60" d="100"/>
          <a:sy n="60" d="100"/>
        </p:scale>
        <p:origin x="-856" y="-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957FC-DD2E-47F6-9E6E-343222EB5B2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1336" y="9906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कृषिगणना अधिकृत/सहायक कृषिगणना अधिकृत </a:t>
            </a: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तालिम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</a:t>
            </a:r>
            <a:r>
              <a:rPr lang="ne-NP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फागुन २२,</a:t>
            </a:r>
            <a:r>
              <a:rPr lang="en-US" sz="2800" dirty="0" smtClean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ललितपुर, काठमाडौँ</a:t>
            </a:r>
            <a: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63270" y="4800600"/>
            <a:ext cx="6794730" cy="185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लगत २: 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b="1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मोक </a:t>
            </a:r>
            <a:r>
              <a:rPr lang="ne-NP" sz="2400" b="1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अन्तर्वार्ता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कृषक परिवार प्रश्नावलीका बाँकी भागहरु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2060"/>
                </a:solidFill>
                <a:latin typeface="Preeti"/>
                <a:cs typeface="Kalimati" pitchFamily="2"/>
              </a:rPr>
              <a:t>(भाग </a:t>
            </a:r>
            <a:r>
              <a:rPr lang="ne-NP" sz="24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६ देखि भाग १३ सम्म)</a:t>
            </a:r>
            <a:endParaRPr lang="ne-NP" sz="2400" dirty="0">
              <a:solidFill>
                <a:srgbClr val="002060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534400" y="594914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 पाँचौ दिनको चौथो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pic>
        <p:nvPicPr>
          <p:cNvPr id="9" name="Picture 6" descr="Interview Sketch Images, Stock Photos &amp; Vectors | Shutterstock">
            <a:extLst>
              <a:ext uri="{FF2B5EF4-FFF2-40B4-BE49-F238E27FC236}">
                <a16:creationId xmlns="" xmlns:a16="http://schemas.microsoft.com/office/drawing/2014/main" id="{DF0F5CD5-56DA-4B7D-ADD4-A00242444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0"/>
          <a:stretch/>
        </p:blipFill>
        <p:spPr bwMode="auto">
          <a:xfrm>
            <a:off x="7280360" y="2808283"/>
            <a:ext cx="4716060" cy="291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923" y="2895600"/>
            <a:ext cx="114646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बिशेषतः प्रश्नावलीमा रहेका आजका बिषयबस्तुहरुमा केन्द्रित रहँदै समग्र अन्तर्वार्ताका समस्या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=""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771305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अघिल्लो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दिनको प्रदर्शन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अन्तर्वार्तामा सहभागी नभएका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(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)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अघिल्लो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दिन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टिप्पणीमा सहभागी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नभएका एक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जना सहभागी छानेर समग्र प्रदर्शन अन्तर्वार्ताको टिप्पणी गर्न लगाउने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।(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२ 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मिनेट)</a:t>
            </a:r>
            <a:endParaRPr lang="ne-NP" sz="2400" b="1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प्रदर्शन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समग्र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दिनको टिप्पणी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गर्ने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(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३ 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मिनेट)</a:t>
            </a:r>
            <a:endParaRPr lang="ne-NP" sz="2400" b="1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7771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3"/>
            <a:ext cx="531521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पहिलो अन्तर्वार्ताः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दोस्रो अन्तर्वार्ताः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प्रस्तुतिकरण तयारीः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१५ मिनेट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प्रदर्शन गर्नेः१०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दिनको समग्र मोक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समग्र समस्याको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समग्र मोक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सम्पूर्ण कृषक परिवार प्रश्नावली भर्ने क्रममा पहिचान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समग्र विषयवस्तुहरूको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दिने मोक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667000" y="2743200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0577" y="3810000"/>
            <a:ext cx="11277600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eet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0"/>
            <a:ext cx="9091020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 smtClean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</a:t>
            </a: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 smtClean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कृषक परिवार </a:t>
            </a:r>
            <a:r>
              <a:rPr lang="ne-NP" sz="2400" dirty="0" smtClean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प्रश्नावलीको </a:t>
            </a: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791190" y="914400"/>
            <a:ext cx="2752609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b="1" dirty="0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  <a:endParaRPr lang="en-US" b="1" dirty="0" smtClean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51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=""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तथा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लगतमा</a:t>
            </a:r>
            <a:r>
              <a:rPr lang="hi-I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</a:t>
            </a:r>
            <a:r>
              <a:rPr lang="ne-NP" sz="2200" dirty="0" smtClean="0">
                <a:latin typeface="Preeti"/>
                <a:ea typeface="Calibri"/>
                <a:cs typeface="Kalimati" panose="00000400000000000000" pitchFamily="2"/>
              </a:rPr>
              <a:t>राष्ट्रिय कृषिगणनाको स्थलगत तथ्याङ्क सङ्कलनका क्रममा वास्तविक कृषकसँग अन्तर्वार्तामा </a:t>
            </a: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 smtClean="0">
                <a:latin typeface="Preeti"/>
                <a:ea typeface="Calibri"/>
                <a:cs typeface="Kalimati" panose="00000400000000000000" pitchFamily="2"/>
              </a:rPr>
              <a:t>उत्तरदाता कृषकबाट </a:t>
            </a: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533400" y="793067"/>
            <a:ext cx="105918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64" y="1729807"/>
            <a:ext cx="93766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latin typeface="Preeti"/>
                <a:cs typeface="Kalimati" panose="00000400000000000000" pitchFamily="2"/>
              </a:rPr>
              <a:t>अघिल्लो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दिन तीन समुहमा बाँडिएका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सहभागीहरू निश्चित हुनुहोस् </a:t>
            </a:r>
            <a:r>
              <a:rPr lang="ne-NP" sz="2400" dirty="0" smtClean="0">
                <a:latin typeface="Nirmala UI"/>
                <a:ea typeface="Nirmala UI"/>
                <a:cs typeface="Nirmala UI"/>
              </a:rPr>
              <a:t>/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पहिचान गर्नुहोस्।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 smtClean="0">
                <a:latin typeface="Preeti"/>
                <a:cs typeface="Kalimati" panose="00000400000000000000" pitchFamily="2"/>
              </a:rPr>
              <a:t>निलो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डटपेन र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कृषक परिवार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अघिल्लो दिन समुह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(गणक</a:t>
            </a:r>
            <a:r>
              <a:rPr lang="ne-NP" sz="2400" dirty="0" smtClean="0">
                <a:latin typeface="Nirmala UI"/>
                <a:ea typeface="Nirmala UI"/>
                <a:cs typeface="Kalimati" pitchFamily="2"/>
              </a:rPr>
              <a:t>/सुपरिवेक्षक)</a:t>
            </a:r>
            <a:r>
              <a:rPr lang="ne-NP" sz="2400" dirty="0" smtClean="0">
                <a:latin typeface="Nirmala UI"/>
                <a:ea typeface="Nirmala UI"/>
                <a:cs typeface="Nirmala UI"/>
              </a:rPr>
              <a:t> 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उत्तरदाता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 (मूख्य कृषक)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बनेका सहभागीहरु नै पुनः जुट्नुहोस्।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latin typeface="Preeti"/>
                <a:cs typeface="Kalimati" panose="00000400000000000000" pitchFamily="2"/>
              </a:rPr>
              <a:t>कृषक परिवार प्रश्नावलीका बाँकी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रहेका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सम्पूर्ण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भागहरु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(भाग ६ देखि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भाग १३ सम्म)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भर्नुहोस्।</a:t>
            </a:r>
            <a:endParaRPr lang="ne-NP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13" name="Picture 2" descr="Top 10 census worker interview questions and answers">
            <a:extLst>
              <a:ext uri="{FF2B5EF4-FFF2-40B4-BE49-F238E27FC236}">
                <a16:creationId xmlns=""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15391" y="1705242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533400" y="793067"/>
            <a:ext cx="108966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64" y="1522979"/>
            <a:ext cx="9376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अनुसार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5" name="Picture 2" descr="Top 10 census worker interview questions and answers">
            <a:extLst>
              <a:ext uri="{FF2B5EF4-FFF2-40B4-BE49-F238E27FC236}">
                <a16:creationId xmlns=""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645445" y="1692998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2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1">
            <a:extLst>
              <a:ext uri="{FF2B5EF4-FFF2-40B4-BE49-F238E27FC236}">
                <a16:creationId xmlns=""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44371" y="1041953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</a:t>
            </a:r>
            <a:r>
              <a:rPr lang="hi-IN" sz="2800" b="1" dirty="0" smtClean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प्रश्नावलीको 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8" y="1788547"/>
            <a:ext cx="11946193" cy="507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 smtClean="0">
                <a:latin typeface="Preeti"/>
                <a:cs typeface="Kalimati" panose="00000400000000000000" pitchFamily="2"/>
              </a:rPr>
              <a:t>२०</a:t>
            </a:r>
            <a:r>
              <a:rPr lang="hi-IN" sz="2400" b="1" dirty="0" smtClean="0">
                <a:latin typeface="Preeti"/>
                <a:cs typeface="Kalimati" panose="00000400000000000000" pitchFamily="2"/>
              </a:rPr>
              <a:t> 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मिन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े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ट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भित्र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बाँकी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(भाग ६ देखि भाग १३ सम्म) 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गर्नेगर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 कार्य 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कृषक 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परिवार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पहि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ले</a:t>
            </a:r>
            <a:r>
              <a:rPr lang="en-US" sz="2400" dirty="0">
                <a:latin typeface="Preeti"/>
                <a:cs typeface="Kalimati" panose="00000400000000000000" pitchFamily="2"/>
              </a:rPr>
              <a:t>]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अन्तर्वार्ताकर्ता भएको व्यक्ति उत्तरदाता र पहिले उत्तरदाता भएको व्यक्ति अन्तर्वार्ताकर्ता भई माथि भनिए जस्तै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अर्को </a:t>
            </a:r>
            <a:r>
              <a:rPr lang="ne-NP" sz="2400" b="1" dirty="0" smtClean="0">
                <a:latin typeface="Preeti"/>
                <a:cs typeface="Kalimati" panose="00000400000000000000" pitchFamily="2"/>
              </a:rPr>
              <a:t>२०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मिनेट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 </a:t>
            </a:r>
            <a:r>
              <a:rPr lang="ne-NP" sz="2400" dirty="0" smtClean="0">
                <a:latin typeface="Preeti"/>
                <a:cs typeface="Kalimati" panose="00000400000000000000" pitchFamily="2"/>
              </a:rPr>
              <a:t>बाँकी दोस्रो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 smtClean="0">
                <a:latin typeface="Preeti"/>
                <a:cs typeface="Kalimati" panose="00000400000000000000" pitchFamily="2"/>
              </a:rPr>
              <a:t>बाँकी रहेका </a:t>
            </a:r>
            <a:r>
              <a:rPr lang="hi-IN" sz="2400" dirty="0" smtClean="0">
                <a:latin typeface="Preeti"/>
                <a:cs typeface="Kalimati" panose="00000400000000000000" pitchFamily="2"/>
              </a:rPr>
              <a:t>दुवै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सम्पन्न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भए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पछि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आफुले भरेको फाराम रुजु गर्नुहोस् र आफ्नो समुहमा फर्किनुहोस्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गरी प्रस्तुतीकरण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१० मिनेट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364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विषयको नमूना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बिशेषतः प्रश्नावलीमा रहेका आजका बिषयबस्तुहरुमा केन्द्रित रहँदै समग्र अन्तर्वार्ताका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क्रममा भोगेका कुराहरु समुहको तर्फबाट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अघिल्लो दिन सहभागी नभएका एक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सञ्चालन गर्दा भोगेका सबल पक्ष र 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</a:t>
            </a:r>
            <a:r>
              <a:rPr lang="ne-NP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2230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3954</TotalTime>
  <Words>841</Words>
  <Application>Microsoft Office PowerPoint</Application>
  <PresentationFormat>Custom</PresentationFormat>
  <Paragraphs>98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राष्ट्रिय कृषिगणना २०७८ कृषिगणना अधिकृत/सहायक कृषिगणना अधिकृत तालिम मितिः फागुन २२, २०७८ ललितपुर, काठमाडौँ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458</cp:revision>
  <dcterms:created xsi:type="dcterms:W3CDTF">2006-08-16T00:00:00Z</dcterms:created>
  <dcterms:modified xsi:type="dcterms:W3CDTF">2022-03-05T17:43:19Z</dcterms:modified>
</cp:coreProperties>
</file>